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26CB8A-F538-4A88-A35D-89CEE13EF892}" type="datetimeFigureOut">
              <a:rPr lang="nl-NL" smtClean="0"/>
              <a:pPr/>
              <a:t>14-1-2015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56CC0C-BF0B-41BA-873E-0BE1B51D0FC0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Craft-Quiz</a:t>
            </a:r>
            <a:r>
              <a:rPr lang="nl-NL" dirty="0" smtClean="0"/>
              <a:t>!!!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alle deelnemers</a:t>
            </a:r>
          </a:p>
          <a:p>
            <a:r>
              <a:rPr lang="nl-NL" dirty="0" smtClean="0"/>
              <a:t>VEEL PLEZIER!!!!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nex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Lachebekje 4">
            <a:hlinkClick r:id="" action="ppaction://hlinkshowjump?jump=nextslide"/>
          </p:cNvPr>
          <p:cNvSpPr/>
          <p:nvPr/>
        </p:nvSpPr>
        <p:spPr>
          <a:xfrm>
            <a:off x="2987824" y="2060848"/>
            <a:ext cx="2592288" cy="27363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Vraag:4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levens heb je?</a:t>
            </a:r>
          </a:p>
          <a:p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A. 11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B. 12</a:t>
            </a:r>
            <a:endParaRPr lang="nl-NL" dirty="0" smtClean="0"/>
          </a:p>
          <a:p>
            <a:r>
              <a:rPr lang="nl-NL" dirty="0" smtClean="0">
                <a:hlinkClick r:id="rId2" action="ppaction://hlinksldjump"/>
              </a:rPr>
              <a:t>C. 10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D. Geen idee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Lachebekje 4">
            <a:hlinkClick r:id="" action="ppaction://hlinkshowjump?jump=nextslide"/>
          </p:cNvPr>
          <p:cNvSpPr/>
          <p:nvPr/>
        </p:nvSpPr>
        <p:spPr>
          <a:xfrm>
            <a:off x="3059832" y="2276872"/>
            <a:ext cx="2808312" cy="24482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Vraag!!!!!!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heb je nodig om een heel diamanten pak te maken?</a:t>
            </a:r>
          </a:p>
          <a:p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A.25 Diamanten</a:t>
            </a:r>
            <a:endParaRPr lang="nl-NL" dirty="0" smtClean="0"/>
          </a:p>
          <a:p>
            <a:r>
              <a:rPr lang="nl-NL" dirty="0" smtClean="0">
                <a:hlinkClick r:id="rId2" action="ppaction://hlinksldjump"/>
              </a:rPr>
              <a:t>B.24 Diamanten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C.20 Diamanten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D.30 Diamanten</a:t>
            </a: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previous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nex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Lachebekje 4">
            <a:hlinkClick r:id="" action="ppaction://hlinkshowjump?jump=nextslide"/>
          </p:cNvPr>
          <p:cNvSpPr/>
          <p:nvPr/>
        </p:nvSpPr>
        <p:spPr>
          <a:xfrm>
            <a:off x="2987824" y="2348880"/>
            <a:ext cx="3024336" cy="23762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puntentelling!!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0-1 goed= Helaas je weet nog niet zo veel over </a:t>
            </a:r>
            <a:r>
              <a:rPr lang="nl-NL" dirty="0" err="1" smtClean="0"/>
              <a:t>minecraft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dirty="0" smtClean="0"/>
              <a:t>2-3 goed= Het kan beter maar het is voldoende.</a:t>
            </a:r>
          </a:p>
          <a:p>
            <a:pPr>
              <a:buNone/>
            </a:pPr>
            <a:r>
              <a:rPr lang="nl-NL" dirty="0" smtClean="0"/>
              <a:t>3-4 goed= Je mag trots zijn met je punten!!</a:t>
            </a:r>
          </a:p>
          <a:p>
            <a:pPr>
              <a:buNone/>
            </a:pPr>
            <a:r>
              <a:rPr lang="nl-NL" dirty="0" smtClean="0"/>
              <a:t>Alles goed= Jouw hoef ik niks meer uit </a:t>
            </a:r>
            <a:r>
              <a:rPr lang="nl-NL" smtClean="0"/>
              <a:t>te leggen je bent MASTER!!!!!</a:t>
            </a: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Vraag:1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hebben </a:t>
            </a:r>
            <a:r>
              <a:rPr lang="nl-NL" dirty="0" err="1" smtClean="0"/>
              <a:t>Minecraft</a:t>
            </a:r>
            <a:r>
              <a:rPr lang="nl-NL" dirty="0" smtClean="0"/>
              <a:t>  Gemaakt??</a:t>
            </a:r>
          </a:p>
          <a:p>
            <a:endParaRPr lang="nl-NL" dirty="0" smtClean="0"/>
          </a:p>
          <a:p>
            <a:r>
              <a:rPr lang="nl-NL" dirty="0" smtClean="0"/>
              <a:t>A. </a:t>
            </a:r>
            <a:r>
              <a:rPr lang="nl-NL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Appbounty</a:t>
            </a:r>
            <a:endParaRPr lang="nl-N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NL" dirty="0" smtClean="0"/>
              <a:t>B. </a:t>
            </a:r>
            <a:r>
              <a:rPr lang="nl-NL" dirty="0" err="1" smtClean="0">
                <a:hlinkClick r:id="rId2" action="ppaction://hlinksldjump"/>
              </a:rPr>
              <a:t>Mojang</a:t>
            </a:r>
            <a:endParaRPr lang="nl-NL" dirty="0" smtClean="0"/>
          </a:p>
          <a:p>
            <a:r>
              <a:rPr lang="nl-NL" dirty="0" smtClean="0"/>
              <a:t>C. </a:t>
            </a:r>
            <a:r>
              <a:rPr lang="nl-NL" dirty="0" err="1" smtClean="0">
                <a:hlinkClick r:id="" action="ppaction://hlinkshowjump?jump=nextslide"/>
              </a:rPr>
              <a:t>Craft-Boys</a:t>
            </a:r>
            <a:endParaRPr lang="nl-NL" dirty="0" smtClean="0"/>
          </a:p>
          <a:p>
            <a:r>
              <a:rPr lang="nl-NL" dirty="0" smtClean="0"/>
              <a:t>D. </a:t>
            </a:r>
            <a:r>
              <a:rPr lang="nl-NL" dirty="0" smtClean="0">
                <a:hlinkClick r:id="" action="ppaction://hlinkshowjump?jump=nextslide"/>
              </a:rPr>
              <a:t>Geen idee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previous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nex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Lachebekje 4">
            <a:hlinkClick r:id="" action="ppaction://hlinkshowjump?jump=nextslide"/>
          </p:cNvPr>
          <p:cNvSpPr/>
          <p:nvPr/>
        </p:nvSpPr>
        <p:spPr>
          <a:xfrm>
            <a:off x="2915816" y="2420888"/>
            <a:ext cx="3456384" cy="27363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Vraag:2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de juiste volgorde van goed naar minder?</a:t>
            </a:r>
          </a:p>
          <a:p>
            <a:endParaRPr lang="nl-NL" dirty="0" smtClean="0"/>
          </a:p>
          <a:p>
            <a:r>
              <a:rPr lang="nl-NL" dirty="0" smtClean="0"/>
              <a:t>A. </a:t>
            </a:r>
            <a:r>
              <a:rPr lang="nl-NL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IJzer-Diamand-Goud-Leer</a:t>
            </a:r>
            <a:endParaRPr lang="nl-N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NL" dirty="0" smtClean="0"/>
              <a:t>B. </a:t>
            </a:r>
            <a:r>
              <a:rPr lang="nl-NL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Goud-Diamand-IJzer-Leer</a:t>
            </a:r>
            <a:endParaRPr lang="nl-N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NL" dirty="0" smtClean="0"/>
              <a:t>C. </a:t>
            </a:r>
            <a:r>
              <a:rPr lang="nl-NL" dirty="0" err="1" smtClean="0">
                <a:hlinkClick r:id="" action="ppaction://hlinkshowjump?jump=nextslide"/>
              </a:rPr>
              <a:t>Diamand-Goud-IJzer-Leer</a:t>
            </a:r>
            <a:endParaRPr lang="nl-NL" dirty="0" smtClean="0"/>
          </a:p>
          <a:p>
            <a:r>
              <a:rPr lang="nl-NL" dirty="0" smtClean="0"/>
              <a:t>D. </a:t>
            </a:r>
            <a:r>
              <a:rPr lang="nl-NL" dirty="0" err="1" smtClean="0">
                <a:hlinkClick r:id="rId2" action="ppaction://hlinksldjump"/>
              </a:rPr>
              <a:t>Diamand-IJzer-Goud-Leer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previous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nex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Lachebekje 4">
            <a:hlinkClick r:id="" action="ppaction://hlinkshowjump?jump=nextslide"/>
          </p:cNvPr>
          <p:cNvSpPr/>
          <p:nvPr/>
        </p:nvSpPr>
        <p:spPr>
          <a:xfrm>
            <a:off x="2843808" y="1916832"/>
            <a:ext cx="2880320" cy="2592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Vraag:3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levens vult een Gebraden varkensvlees?</a:t>
            </a:r>
          </a:p>
          <a:p>
            <a:endParaRPr lang="nl-NL" dirty="0" smtClean="0"/>
          </a:p>
          <a:p>
            <a:r>
              <a:rPr lang="nl-NL" dirty="0" smtClean="0">
                <a:hlinkClick r:id="rId2" action="ppaction://hlinksldjump"/>
              </a:rPr>
              <a:t>A. 4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B. 3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C. Er is geen varkensvlees</a:t>
            </a:r>
            <a:endParaRPr lang="nl-NL" dirty="0" smtClean="0"/>
          </a:p>
          <a:p>
            <a:r>
              <a:rPr lang="nl-NL" dirty="0" smtClean="0">
                <a:hlinkClick r:id="" action="ppaction://hlinkshowjump?jump=nextslide"/>
              </a:rPr>
              <a:t>D. je hele balkje vol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hlinkClick r:id="" action="ppaction://hlinkshowjump?jump=previous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172</Words>
  <Application>Microsoft Office PowerPoint</Application>
  <PresentationFormat>Diavoorstelling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Stroom</vt:lpstr>
      <vt:lpstr>De Craft-Quiz!!!</vt:lpstr>
      <vt:lpstr>Vraag:1</vt:lpstr>
      <vt:lpstr>Dia 3</vt:lpstr>
      <vt:lpstr>Dia 4</vt:lpstr>
      <vt:lpstr>Vraag:2</vt:lpstr>
      <vt:lpstr>Dia 6</vt:lpstr>
      <vt:lpstr>Dia 7</vt:lpstr>
      <vt:lpstr>Vraag:3</vt:lpstr>
      <vt:lpstr>Dia 9</vt:lpstr>
      <vt:lpstr>Dia 10</vt:lpstr>
      <vt:lpstr>Vraag:4</vt:lpstr>
      <vt:lpstr>Dia 12</vt:lpstr>
      <vt:lpstr>Dia 13</vt:lpstr>
      <vt:lpstr>Laatste Vraag!!!!!!</vt:lpstr>
      <vt:lpstr>Dia 15</vt:lpstr>
      <vt:lpstr>Dia 16</vt:lpstr>
      <vt:lpstr>De puntentelling!!</vt:lpstr>
    </vt:vector>
  </TitlesOfParts>
  <Company>Center Parcs Europe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Craft-Quiz!!!</dc:title>
  <dc:creator>Van Gelder</dc:creator>
  <cp:lastModifiedBy>Van Gelder</cp:lastModifiedBy>
  <cp:revision>5</cp:revision>
  <dcterms:created xsi:type="dcterms:W3CDTF">2015-01-14T13:17:10Z</dcterms:created>
  <dcterms:modified xsi:type="dcterms:W3CDTF">2015-01-14T14:04:27Z</dcterms:modified>
</cp:coreProperties>
</file>